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Je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vais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à la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bibliothèque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Je </a:t>
            </a:r>
            <a:r>
              <a:rPr lang="en-US" sz="4000" dirty="0" err="1">
                <a:latin typeface="Comic Sans MS" panose="030F0702030302020204" pitchFamily="66" charset="0"/>
              </a:rPr>
              <a:t>vais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étudier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Je </a:t>
            </a:r>
            <a:r>
              <a:rPr lang="en-US" sz="4000" dirty="0" err="1">
                <a:latin typeface="Comic Sans MS" panose="030F0702030302020204" pitchFamily="66" charset="0"/>
              </a:rPr>
              <a:t>vais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u="sng" dirty="0" err="1">
                <a:latin typeface="Comic Sans MS" panose="030F0702030302020204" pitchFamily="66" charset="0"/>
              </a:rPr>
              <a:t>rendre</a:t>
            </a:r>
            <a:r>
              <a:rPr lang="en-US" sz="4000" dirty="0">
                <a:latin typeface="Comic Sans MS" panose="030F0702030302020204" pitchFamily="66" charset="0"/>
              </a:rPr>
              <a:t> des livres.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Je </a:t>
            </a:r>
            <a:r>
              <a:rPr lang="en-US" sz="4000" dirty="0" err="1">
                <a:latin typeface="Comic Sans MS" panose="030F0702030302020204" pitchFamily="66" charset="0"/>
              </a:rPr>
              <a:t>vais</a:t>
            </a:r>
            <a:r>
              <a:rPr lang="en-US" sz="4000" dirty="0">
                <a:latin typeface="Comic Sans MS" panose="030F0702030302020204" pitchFamily="66" charset="0"/>
              </a:rPr>
              <a:t> lire.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Je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vais</a:t>
            </a:r>
            <a:r>
              <a:rPr lang="en-US" sz="4000" dirty="0">
                <a:latin typeface="Comic Sans MS" panose="030F0702030302020204" pitchFamily="66" charset="0"/>
              </a:rPr>
              <a:t> faire les devoirs.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416" y="3188522"/>
            <a:ext cx="38100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5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Tu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vas au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stade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Tu</a:t>
            </a:r>
            <a:r>
              <a:rPr lang="en-US" sz="4000" dirty="0">
                <a:latin typeface="Comic Sans MS" panose="030F0702030302020204" pitchFamily="66" charset="0"/>
              </a:rPr>
              <a:t> vas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 foot.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Tu vas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 tennis.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Tu vas </a:t>
            </a:r>
            <a:r>
              <a:rPr lang="en-US" sz="4000" dirty="0" err="1">
                <a:latin typeface="Comic Sans MS" panose="030F0702030302020204" pitchFamily="66" charset="0"/>
              </a:rPr>
              <a:t>regarder</a:t>
            </a:r>
            <a:r>
              <a:rPr lang="en-US" sz="4000" dirty="0">
                <a:latin typeface="Comic Sans MS" panose="030F0702030302020204" pitchFamily="66" charset="0"/>
              </a:rPr>
              <a:t> un match.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240" y="3525944"/>
            <a:ext cx="28575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18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va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 à la MJC.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dessiner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aux </a:t>
            </a:r>
            <a:r>
              <a:rPr lang="en-US" sz="4000" dirty="0" err="1">
                <a:latin typeface="Comic Sans MS" panose="030F0702030302020204" pitchFamily="66" charset="0"/>
              </a:rPr>
              <a:t>cartes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aux </a:t>
            </a:r>
            <a:r>
              <a:rPr lang="en-US" sz="4000" dirty="0" err="1">
                <a:latin typeface="Comic Sans MS" panose="030F0702030302020204" pitchFamily="66" charset="0"/>
              </a:rPr>
              <a:t>échecs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d’un instrument.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988" y="4020034"/>
            <a:ext cx="2184507" cy="163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38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Elle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va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à la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plage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Elle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nager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Elle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 volley.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Elle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faire du jogging.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Ell </a:t>
            </a:r>
            <a:r>
              <a:rPr lang="en-US" sz="4000" dirty="0" err="1">
                <a:latin typeface="Comic Sans MS" panose="030F0702030302020204" pitchFamily="66" charset="0"/>
              </a:rPr>
              <a:t>va</a:t>
            </a:r>
            <a:r>
              <a:rPr lang="en-US" sz="4000" dirty="0">
                <a:latin typeface="Comic Sans MS" panose="030F0702030302020204" pitchFamily="66" charset="0"/>
              </a:rPr>
              <a:t> faire un pique-</a:t>
            </a:r>
            <a:r>
              <a:rPr lang="en-US" sz="4000" dirty="0" err="1">
                <a:latin typeface="Comic Sans MS" panose="030F0702030302020204" pitchFamily="66" charset="0"/>
              </a:rPr>
              <a:t>nique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023" y="2268744"/>
            <a:ext cx="3752850" cy="384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22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allons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au cybercafé.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latin typeface="Comic Sans MS" panose="030F0702030302020204" pitchFamily="66" charset="0"/>
              </a:rPr>
              <a:t>allons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envoyer</a:t>
            </a:r>
            <a:r>
              <a:rPr lang="en-US" sz="4000" dirty="0">
                <a:latin typeface="Comic Sans MS" panose="030F0702030302020204" pitchFamily="66" charset="0"/>
              </a:rPr>
              <a:t> des emails.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latin typeface="Comic Sans MS" panose="030F0702030302020204" pitchFamily="66" charset="0"/>
              </a:rPr>
              <a:t>allons</a:t>
            </a:r>
            <a:r>
              <a:rPr lang="en-US" sz="4000" dirty="0">
                <a:latin typeface="Comic Sans MS" panose="030F0702030302020204" pitchFamily="66" charset="0"/>
              </a:rPr>
              <a:t> surfer sur internet.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latin typeface="Comic Sans MS" panose="030F0702030302020204" pitchFamily="66" charset="0"/>
              </a:rPr>
              <a:t>allons</a:t>
            </a:r>
            <a:r>
              <a:rPr lang="en-US" sz="4000" dirty="0">
                <a:latin typeface="Comic Sans MS" panose="030F0702030302020204" pitchFamily="66" charset="0"/>
              </a:rPr>
              <a:t> manger.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Nous </a:t>
            </a:r>
            <a:r>
              <a:rPr lang="en-US" sz="4000" dirty="0" err="1">
                <a:latin typeface="Comic Sans MS" panose="030F0702030302020204" pitchFamily="66" charset="0"/>
              </a:rPr>
              <a:t>allons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boire</a:t>
            </a:r>
            <a:r>
              <a:rPr lang="en-US" sz="4000" dirty="0">
                <a:latin typeface="Comic Sans MS" panose="030F0702030302020204" pitchFamily="66" charset="0"/>
              </a:rPr>
              <a:t> du café.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4301" y="4005822"/>
            <a:ext cx="3048000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88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Vous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allez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au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parc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Vous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allez</a:t>
            </a:r>
            <a:r>
              <a:rPr lang="en-US" sz="4000" dirty="0">
                <a:latin typeface="Comic Sans MS" panose="030F0702030302020204" pitchFamily="66" charset="0"/>
              </a:rPr>
              <a:t> faire du jogging.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Vous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allez</a:t>
            </a:r>
            <a:r>
              <a:rPr lang="en-US" sz="4000" dirty="0">
                <a:latin typeface="Comic Sans MS" panose="030F0702030302020204" pitchFamily="66" charset="0"/>
              </a:rPr>
              <a:t> faire </a:t>
            </a:r>
            <a:r>
              <a:rPr lang="en-US" sz="4000" dirty="0" err="1">
                <a:latin typeface="Comic Sans MS" panose="030F0702030302020204" pitchFamily="66" charset="0"/>
              </a:rPr>
              <a:t>une</a:t>
            </a:r>
            <a:r>
              <a:rPr lang="en-US" sz="4000" dirty="0">
                <a:latin typeface="Comic Sans MS" panose="030F0702030302020204" pitchFamily="66" charset="0"/>
              </a:rPr>
              <a:t> promenade.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Vous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allez</a:t>
            </a:r>
            <a:r>
              <a:rPr lang="en-US" sz="4000" dirty="0">
                <a:latin typeface="Comic Sans MS" panose="030F0702030302020204" pitchFamily="66" charset="0"/>
              </a:rPr>
              <a:t> faire un pique-</a:t>
            </a:r>
            <a:r>
              <a:rPr lang="en-US" sz="4000" dirty="0" err="1">
                <a:latin typeface="Comic Sans MS" panose="030F0702030302020204" pitchFamily="66" charset="0"/>
              </a:rPr>
              <a:t>nique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Vous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aller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promener</a:t>
            </a:r>
            <a:r>
              <a:rPr lang="en-US" sz="4000" dirty="0">
                <a:latin typeface="Comic Sans MS" panose="030F0702030302020204" pitchFamily="66" charset="0"/>
              </a:rPr>
              <a:t> le </a:t>
            </a:r>
            <a:r>
              <a:rPr lang="en-US" sz="4000" dirty="0" err="1">
                <a:latin typeface="Comic Sans MS" panose="030F0702030302020204" pitchFamily="66" charset="0"/>
              </a:rPr>
              <a:t>chien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071" y="417620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14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Ils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vont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au club.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Ils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vont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 tennis.</a:t>
            </a:r>
          </a:p>
          <a:p>
            <a:r>
              <a:rPr lang="en-US" sz="4000" dirty="0">
                <a:latin typeface="Comic Sans MS" panose="030F0702030302020204" pitchFamily="66" charset="0"/>
              </a:rPr>
              <a:t>Il </a:t>
            </a:r>
            <a:r>
              <a:rPr lang="en-US" sz="4000" dirty="0" err="1">
                <a:latin typeface="Comic Sans MS" panose="030F0702030302020204" pitchFamily="66" charset="0"/>
              </a:rPr>
              <a:t>vont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jouer</a:t>
            </a:r>
            <a:r>
              <a:rPr lang="en-US" sz="4000" dirty="0">
                <a:latin typeface="Comic Sans MS" panose="030F0702030302020204" pitchFamily="66" charset="0"/>
              </a:rPr>
              <a:t> au foot.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70" y="4050254"/>
            <a:ext cx="3048000" cy="2286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5509" y="4206240"/>
            <a:ext cx="2485018" cy="1353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838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Elles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vont</a:t>
            </a:r>
            <a:r>
              <a:rPr lang="en-US" sz="4000" dirty="0">
                <a:solidFill>
                  <a:srgbClr val="FF0000"/>
                </a:solidFill>
                <a:latin typeface="Comic Sans MS" panose="030F0702030302020204" pitchFamily="66" charset="0"/>
              </a:rPr>
              <a:t> au restaurant.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Elles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vont</a:t>
            </a:r>
            <a:r>
              <a:rPr lang="en-US" sz="4000" dirty="0">
                <a:latin typeface="Comic Sans MS" panose="030F0702030302020204" pitchFamily="66" charset="0"/>
              </a:rPr>
              <a:t> manger.</a:t>
            </a:r>
          </a:p>
          <a:p>
            <a:r>
              <a:rPr lang="en-US" sz="4000" dirty="0" err="1">
                <a:latin typeface="Comic Sans MS" panose="030F0702030302020204" pitchFamily="66" charset="0"/>
              </a:rPr>
              <a:t>Elles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vont</a:t>
            </a:r>
            <a:r>
              <a:rPr lang="en-US" sz="4000" dirty="0">
                <a:latin typeface="Comic Sans MS" panose="030F0702030302020204" pitchFamily="66" charset="0"/>
              </a:rPr>
              <a:t> </a:t>
            </a:r>
            <a:r>
              <a:rPr lang="en-US" sz="4000" dirty="0" err="1">
                <a:latin typeface="Comic Sans MS" panose="030F0702030302020204" pitchFamily="66" charset="0"/>
              </a:rPr>
              <a:t>dîner</a:t>
            </a:r>
            <a:r>
              <a:rPr lang="en-US" sz="4000" dirty="0">
                <a:latin typeface="Comic Sans MS" panose="030F0702030302020204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1226" y="3426310"/>
            <a:ext cx="2590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495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191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Comic Sans MS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10</cp:revision>
  <dcterms:created xsi:type="dcterms:W3CDTF">2015-04-15T15:20:36Z</dcterms:created>
  <dcterms:modified xsi:type="dcterms:W3CDTF">2018-04-24T13:52:57Z</dcterms:modified>
</cp:coreProperties>
</file>